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63" r:id="rId2"/>
    <p:sldId id="257" r:id="rId3"/>
    <p:sldId id="264" r:id="rId4"/>
    <p:sldId id="265" r:id="rId5"/>
    <p:sldId id="259" r:id="rId6"/>
    <p:sldId id="261" r:id="rId7"/>
    <p:sldId id="262" r:id="rId8"/>
    <p:sldId id="266" r:id="rId9"/>
    <p:sldId id="267" r:id="rId10"/>
    <p:sldId id="269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it" initials="a" lastIdx="1" clrIdx="0">
    <p:extLst>
      <p:ext uri="{19B8F6BF-5375-455C-9EA6-DF929625EA0E}">
        <p15:presenceInfo xmlns:p15="http://schemas.microsoft.com/office/powerpoint/2012/main" userId="7df8b9f05f5fda3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88" d="100"/>
          <a:sy n="88" d="100"/>
        </p:scale>
        <p:origin x="36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824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927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7142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801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517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56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35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444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9371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757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659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351CE-652B-4B8D-B682-ADFFAA52521E}" type="datetimeFigureOut">
              <a:rPr lang="en-GB" smtClean="0"/>
              <a:t>06/06/2024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4B462-8487-43D4-9DA1-BCE11218C2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5136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993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Home Page</a:t>
            </a:r>
            <a:endParaRPr lang="en-GB" sz="3200" b="1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91" y="878228"/>
            <a:ext cx="11521439" cy="558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9633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S 36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110184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6423" y="209006"/>
            <a:ext cx="11773988" cy="643563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3030583" y="2307771"/>
            <a:ext cx="55909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solidFill>
                  <a:schemeClr val="accent1">
                    <a:lumMod val="75000"/>
                  </a:schemeClr>
                </a:solidFill>
                <a:latin typeface="Arial Rounded MT Bold" panose="020F0704030504030204" pitchFamily="34" charset="0"/>
              </a:rPr>
              <a:t>THANK YOU </a:t>
            </a:r>
            <a:endParaRPr lang="en-GB" sz="8000" dirty="0">
              <a:solidFill>
                <a:schemeClr val="accent1">
                  <a:lumMod val="7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996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92" y="866503"/>
            <a:ext cx="11826240" cy="5886994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41413" y="418012"/>
            <a:ext cx="9905998" cy="293124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Support View</a:t>
            </a:r>
            <a:endParaRPr lang="en-GB" sz="2400" b="1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462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993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Finance View</a:t>
            </a:r>
            <a:endParaRPr lang="en-GB" sz="3200" b="1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89" y="905691"/>
            <a:ext cx="11861074" cy="554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39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993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Filtters</a:t>
            </a:r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 View</a:t>
            </a:r>
            <a:endParaRPr lang="en-GB" sz="3200" b="1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" y="942452"/>
            <a:ext cx="11791406" cy="56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623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993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Sales View</a:t>
            </a:r>
            <a:endParaRPr lang="en-GB" sz="3200" b="1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97" y="969129"/>
            <a:ext cx="11782697" cy="569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966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993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Marketing View</a:t>
            </a:r>
            <a:endParaRPr lang="en-GB" sz="3200" b="1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" y="897279"/>
            <a:ext cx="11678195" cy="574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67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993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Supply Chain View</a:t>
            </a:r>
            <a:endParaRPr lang="en-GB" sz="3200" b="1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1" y="921771"/>
            <a:ext cx="11773989" cy="575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03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993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Executive View</a:t>
            </a:r>
            <a:endParaRPr lang="en-GB" sz="3200" b="1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" y="842305"/>
            <a:ext cx="11756572" cy="581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434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993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Information Tab View</a:t>
            </a:r>
            <a:endParaRPr lang="en-GB" sz="3200" b="1" dirty="0">
              <a:solidFill>
                <a:schemeClr val="accent1">
                  <a:lumMod val="60000"/>
                  <a:lumOff val="4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90" y="1004504"/>
            <a:ext cx="11686903" cy="5701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083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83</TotalTime>
  <Words>22</Words>
  <Application>Microsoft Office PowerPoint</Application>
  <PresentationFormat>Widescreen</PresentationFormat>
  <Paragraphs>10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Arial Black</vt:lpstr>
      <vt:lpstr>Arial Rounded MT Bold</vt:lpstr>
      <vt:lpstr>Calibri</vt:lpstr>
      <vt:lpstr>Calibri Light</vt:lpstr>
      <vt:lpstr>Office Theme</vt:lpstr>
      <vt:lpstr>Home Page</vt:lpstr>
      <vt:lpstr>Support View</vt:lpstr>
      <vt:lpstr>Finance View</vt:lpstr>
      <vt:lpstr>Filtters View</vt:lpstr>
      <vt:lpstr>Sales View</vt:lpstr>
      <vt:lpstr>Marketing View</vt:lpstr>
      <vt:lpstr>Supply Chain View</vt:lpstr>
      <vt:lpstr>Executive View</vt:lpstr>
      <vt:lpstr>Information Tab View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Support View</dc:title>
  <dc:creator>amit</dc:creator>
  <cp:lastModifiedBy>amit</cp:lastModifiedBy>
  <cp:revision>8</cp:revision>
  <dcterms:created xsi:type="dcterms:W3CDTF">2024-06-06T13:00:52Z</dcterms:created>
  <dcterms:modified xsi:type="dcterms:W3CDTF">2024-06-06T16:18:18Z</dcterms:modified>
</cp:coreProperties>
</file>

<file path=docProps/thumbnail.jpeg>
</file>